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atherineasquithgallery.com/uploads/posts/2021-02/1613330179_33-p-zastavki-temnie-fon-sinii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22" y="2580"/>
            <a:ext cx="9179421" cy="68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" y="1465523"/>
            <a:ext cx="89535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f7a76764-6840-40c3-8301-f05550d3ff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562994"/>
            <a:ext cx="5148064" cy="3861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39" y="1772816"/>
            <a:ext cx="3579862" cy="4773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76470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tifakt Element" panose="020B0503050000020004" pitchFamily="34" charset="-52"/>
                <a:ea typeface="Artifakt Element" panose="020B0503050000020004" pitchFamily="34" charset="-52"/>
              </a:rPr>
              <a:t>В данный момент Александр Кузьмин исполняет свой воинский долг на территории Украины. </a:t>
            </a:r>
            <a:endParaRPr lang="ru-RU" sz="2000" b="1" dirty="0"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654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" y="1884437"/>
            <a:ext cx="6300192" cy="4725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8" y="174363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tifakt Element" panose="020B0503050000020004" pitchFamily="34" charset="-52"/>
                <a:ea typeface="Artifakt Element" panose="020B0503050000020004" pitchFamily="34" charset="-52"/>
              </a:rPr>
              <a:t>Еще один наш соотечественник Мещеряков Антон Сергеевич. Закончил Михайловскую Артиллерийскую академию (факультет морской пехоты), был направлен в ВДВ старшим офицером батареи. </a:t>
            </a:r>
            <a:br>
              <a:rPr lang="ru-RU" b="1" dirty="0" smtClean="0">
                <a:latin typeface="Artifakt Element" panose="020B0503050000020004" pitchFamily="34" charset="-52"/>
                <a:ea typeface="Artifakt Element" panose="020B0503050000020004" pitchFamily="34" charset="-52"/>
              </a:rPr>
            </a:br>
            <a:r>
              <a:rPr lang="ru-RU" b="1" dirty="0" smtClean="0">
                <a:latin typeface="Artifakt Element" panose="020B0503050000020004" pitchFamily="34" charset="-52"/>
                <a:ea typeface="Artifakt Element" panose="020B0503050000020004" pitchFamily="34" charset="-52"/>
              </a:rPr>
              <a:t>Принимал активное участие в боевых действиях, в ходе которых получил тяжелое ранение и был направлен в госпиталь, где в данный момент и проходит лечение.</a:t>
            </a:r>
            <a:endParaRPr lang="ru-RU" b="1" dirty="0"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82" y="1884437"/>
            <a:ext cx="269839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3" y="260648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tifakt Element" panose="020B0503050000020004" pitchFamily="34" charset="-52"/>
                <a:ea typeface="Artifakt Element" panose="020B0503050000020004" pitchFamily="34" charset="-52"/>
              </a:rPr>
              <a:t>За свою службу Мещеряков Антон награжден орденом генерала </a:t>
            </a:r>
            <a:r>
              <a:rPr lang="ru-RU" sz="2400" b="1" dirty="0" err="1" smtClean="0">
                <a:latin typeface="Artifakt Element" panose="020B0503050000020004" pitchFamily="34" charset="-52"/>
                <a:ea typeface="Artifakt Element" panose="020B0503050000020004" pitchFamily="34" charset="-52"/>
              </a:rPr>
              <a:t>Маргелова</a:t>
            </a:r>
            <a:r>
              <a:rPr lang="ru-RU" sz="2400" b="1" dirty="0" smtClean="0">
                <a:latin typeface="Artifakt Element" panose="020B0503050000020004" pitchFamily="34" charset="-52"/>
                <a:ea typeface="Artifakt Element" panose="020B0503050000020004" pitchFamily="34" charset="-52"/>
              </a:rPr>
              <a:t>.</a:t>
            </a:r>
            <a:endParaRPr lang="ru-RU" sz="2400" b="1" dirty="0"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600400" cy="4800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33" y="1484783"/>
            <a:ext cx="3528392" cy="48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83708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lin Gothic Heavy" panose="020B0903020102020204" pitchFamily="34" charset="0"/>
              </a:rPr>
              <a:t>Нет</a:t>
            </a: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lin Gothic Heavy" panose="020B0903020102020204" pitchFamily="34" charset="0"/>
              </a:rPr>
              <a:t>, не прячьтесь вы, будьте высокими,</a:t>
            </a: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lin Gothic Heavy" panose="020B0903020102020204" pitchFamily="34" charset="0"/>
              </a:rPr>
              <a:t/>
            </a:r>
            <a:b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lin Gothic Heavy" panose="020B0903020102020204" pitchFamily="34" charset="0"/>
              </a:rPr>
            </a:b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lin Gothic Heavy" panose="020B0903020102020204" pitchFamily="34" charset="0"/>
              </a:rPr>
              <a:t>не жалейте ни пуль, ни гранат</a:t>
            </a: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lin Gothic Heavy" panose="020B0903020102020204" pitchFamily="34" charset="0"/>
              </a:rPr>
              <a:t/>
            </a:r>
            <a:b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lin Gothic Heavy" panose="020B0903020102020204" pitchFamily="34" charset="0"/>
              </a:rPr>
            </a:b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lin Gothic Heavy" panose="020B0903020102020204" pitchFamily="34" charset="0"/>
              </a:rPr>
              <a:t>и себя не щадите,</a:t>
            </a: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lin Gothic Heavy" panose="020B0903020102020204" pitchFamily="34" charset="0"/>
              </a:rPr>
              <a:t/>
            </a:r>
            <a:b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lin Gothic Heavy" panose="020B0903020102020204" pitchFamily="34" charset="0"/>
              </a:rPr>
            </a:b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lin Gothic Heavy" panose="020B0903020102020204" pitchFamily="34" charset="0"/>
              </a:rPr>
              <a:t>и все-таки</a:t>
            </a: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lin Gothic Heavy" panose="020B0903020102020204" pitchFamily="34" charset="0"/>
              </a:rPr>
              <a:t/>
            </a:r>
            <a:b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lin Gothic Heavy" panose="020B0903020102020204" pitchFamily="34" charset="0"/>
              </a:rPr>
            </a:b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lin Gothic Heavy" panose="020B0903020102020204" pitchFamily="34" charset="0"/>
              </a:rPr>
              <a:t>постарайтесь вернуться назад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lin Gothic Heavy" panose="020B0903020102020204" pitchFamily="34" charset="0"/>
              </a:rPr>
              <a:t>.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5392" y="6027003"/>
            <a:ext cx="2740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anklin Gothic Heavy" panose="020B0903020102020204" pitchFamily="34" charset="0"/>
              </a:rPr>
              <a:t>Булат Окуджава</a:t>
            </a:r>
            <a:r>
              <a:rPr lang="ru-RU" sz="2400" dirty="0">
                <a:latin typeface="Franklin Gothic Heavy" panose="020B0903020102020204" pitchFamily="34" charset="0"/>
              </a:rPr>
              <a:t/>
            </a:r>
            <a:br>
              <a:rPr lang="ru-RU" sz="2400" dirty="0">
                <a:latin typeface="Franklin Gothic Heavy" panose="020B0903020102020204" pitchFamily="34" charset="0"/>
              </a:rPr>
            </a:br>
            <a:endParaRPr lang="ru-RU" sz="24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807"/>
            <a:ext cx="9147522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9137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tifakt Element" panose="020B0503050000020004" pitchFamily="34" charset="-52"/>
                <a:ea typeface="Artifakt Element" panose="020B0503050000020004" pitchFamily="34" charset="-52"/>
              </a:rPr>
              <a:t>24 февраля президент России Владимир Путин принял решение о спецоперации в Украине. По его словам, целью военной операции является защита людей, демилитаризация и денацификация государства, в том числе угрожавшего миру ядерной бомбой.</a:t>
            </a:r>
            <a:endParaRPr lang="ru-RU" b="1" dirty="0"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225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764704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 ходе спецоперации на Украине погибло более тысячи российских военнослужащих, около 4000 получили ранения. 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94886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Среди них были и наши земляки из Липецкой области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pt-mgn.ru/wp-content/uploads/2020/01/Backgroun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14" y="0"/>
            <a:ext cx="9167714" cy="688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4664"/>
            <a:ext cx="3455608" cy="432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5013176"/>
            <a:ext cx="7128792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ahnschrift Condensed" panose="020B0502040204020203" pitchFamily="34" charset="0"/>
              </a:rPr>
              <a:t>17 марта, в </a:t>
            </a:r>
            <a:r>
              <a:rPr lang="ru-RU" sz="2000" b="1" dirty="0" err="1">
                <a:latin typeface="Bahnschrift Condensed" panose="020B0502040204020203" pitchFamily="34" charset="0"/>
              </a:rPr>
              <a:t>Воловском</a:t>
            </a:r>
            <a:r>
              <a:rPr lang="ru-RU" sz="2000" b="1" dirty="0">
                <a:latin typeface="Bahnschrift Condensed" panose="020B0502040204020203" pitchFamily="34" charset="0"/>
              </a:rPr>
              <a:t> районе простились с Владимиром Карцевым. Ефрейтор, старший механик-водитель погиб в ходе проведения специальной операции на территории Украины.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140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pt-mgn.ru/wp-content/uploads/2020/01/Backgroun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14" y="0"/>
            <a:ext cx="9167714" cy="688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4664"/>
            <a:ext cx="3536384" cy="4536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5157192"/>
            <a:ext cx="7056784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ahnschrift Condensed" panose="020B0502040204020203" pitchFamily="34" charset="0"/>
              </a:rPr>
              <a:t>18 марта в селе Дурово </a:t>
            </a:r>
            <a:r>
              <a:rPr lang="ru-RU" sz="2000" b="1" dirty="0" err="1">
                <a:latin typeface="Bahnschrift Condensed" panose="020B0502040204020203" pitchFamily="34" charset="0"/>
              </a:rPr>
              <a:t>Добринского</a:t>
            </a:r>
            <a:r>
              <a:rPr lang="ru-RU" sz="2000" b="1" dirty="0">
                <a:latin typeface="Bahnschrift Condensed" panose="020B0502040204020203" pitchFamily="34" charset="0"/>
              </a:rPr>
              <a:t> района </a:t>
            </a:r>
            <a:r>
              <a:rPr lang="ru-RU" sz="2000" b="1" dirty="0" smtClean="0">
                <a:latin typeface="Bahnschrift Condensed" panose="020B0502040204020203" pitchFamily="34" charset="0"/>
              </a:rPr>
              <a:t>простились с Сергеем Кабановым. Сержант</a:t>
            </a:r>
            <a:r>
              <a:rPr lang="ru-RU" sz="2000" b="1" dirty="0">
                <a:latin typeface="Bahnschrift Condensed" panose="020B0502040204020203" pitchFamily="34" charset="0"/>
              </a:rPr>
              <a:t>, командир боевой машины разведывательной роты </a:t>
            </a:r>
            <a:r>
              <a:rPr lang="ru-RU" sz="2000" b="1" dirty="0" smtClean="0">
                <a:latin typeface="Bahnschrift Condensed" panose="020B0502040204020203" pitchFamily="34" charset="0"/>
              </a:rPr>
              <a:t>погиб </a:t>
            </a:r>
            <a:r>
              <a:rPr lang="ru-RU" sz="2000" b="1" dirty="0">
                <a:latin typeface="Bahnschrift Condensed" panose="020B0502040204020203" pitchFamily="34" charset="0"/>
              </a:rPr>
              <a:t>в  ходе проведения специальной операции на  территории Украины.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0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pt-mgn.ru/wp-content/uploads/2020/01/Backgroun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" y="0"/>
            <a:ext cx="9167714" cy="688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3096344" cy="459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5301208"/>
            <a:ext cx="691276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ahnschrift Condensed" panose="020B0502040204020203" pitchFamily="34" charset="0"/>
              </a:rPr>
              <a:t>25 марта </a:t>
            </a:r>
            <a:r>
              <a:rPr lang="ru-RU" sz="2000" b="1" dirty="0" smtClean="0">
                <a:latin typeface="Bahnschrift Condensed" panose="020B0502040204020203" pitchFamily="34" charset="0"/>
              </a:rPr>
              <a:t>в Липецке  прощались с </a:t>
            </a:r>
            <a:r>
              <a:rPr lang="ru-RU" sz="2000" b="1" dirty="0">
                <a:latin typeface="Bahnschrift Condensed" panose="020B0502040204020203" pitchFamily="34" charset="0"/>
              </a:rPr>
              <a:t>ефрейтором Михаилом Чудиным, погибшим в ходе выполнения боевого задания на Украине.</a:t>
            </a:r>
            <a:endParaRPr lang="ru-RU" sz="2000" b="1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-dog.ru/wallpapers/3/25/468030970779836/fon-dlya-stola-tekstura-cherny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931" y="428178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150" dirty="0" smtClean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Война – одна из ужаснейших вещей в нашей жизни.</a:t>
            </a:r>
            <a:br>
              <a:rPr lang="ru-RU" sz="2400" b="1" spc="150" dirty="0" smtClean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b="1" spc="150" dirty="0" smtClean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400" b="1" spc="150" dirty="0" smtClean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b="1" spc="150" dirty="0" smtClean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Нельзя описать чувства родных, потерявших своих сыновей, мужей и братьев. Но все эти ребята служили не ради наград или почестей, а чтобы мы с вами могли дышать свободным воздухом, жить своей жизнью и выходить на улицы своих городов, ничего не опасаясь. </a:t>
            </a:r>
            <a:br>
              <a:rPr lang="ru-RU" sz="2400" b="1" spc="150" dirty="0" smtClean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b="1" spc="150" dirty="0" smtClean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400" b="1" spc="150" dirty="0" smtClean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b="1" spc="150" dirty="0" smtClean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Лучшее, что мы можем сделать для них – это помнить их подвиг. Помнить их такими, какими они были. Для своих друзей, родных и близких. Тогда они будут жить в наших сердцах.</a:t>
            </a:r>
            <a:endParaRPr lang="ru-RU" sz="2400" b="1" spc="150" dirty="0">
              <a:ln w="11430"/>
              <a:solidFill>
                <a:schemeClr val="bg1">
                  <a:lumMod val="6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508" y="125910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tifakt Element" panose="020B0503050000020004" pitchFamily="34" charset="-52"/>
                <a:ea typeface="Artifakt Element" panose="020B0503050000020004" pitchFamily="34" charset="-52"/>
              </a:rPr>
              <a:t>  </a:t>
            </a:r>
            <a:r>
              <a:rPr lang="ru-RU" b="1" dirty="0" smtClean="0">
                <a:latin typeface="Artifakt Element" panose="020B0503050000020004" pitchFamily="34" charset="-52"/>
                <a:ea typeface="Artifakt Element" panose="020B0503050000020004" pitchFamily="34" charset="-52"/>
              </a:rPr>
              <a:t>Каждый </a:t>
            </a:r>
            <a:r>
              <a:rPr lang="ru-RU" b="1" dirty="0">
                <a:latin typeface="Artifakt Element" panose="020B0503050000020004" pitchFamily="34" charset="-52"/>
                <a:ea typeface="Artifakt Element" panose="020B0503050000020004" pitchFamily="34" charset="-52"/>
              </a:rPr>
              <a:t>день появляется информация о новых подвигах наших военных на Украине. </a:t>
            </a:r>
            <a:r>
              <a:rPr lang="ru-RU" b="1" dirty="0" smtClean="0">
                <a:latin typeface="Artifakt Element" panose="020B0503050000020004" pitchFamily="34" charset="-52"/>
                <a:ea typeface="Artifakt Element" panose="020B0503050000020004" pitchFamily="34" charset="-52"/>
              </a:rPr>
              <a:t>Это </a:t>
            </a:r>
            <a:r>
              <a:rPr lang="ru-RU" b="1" dirty="0">
                <a:latin typeface="Artifakt Element" panose="020B0503050000020004" pitchFamily="34" charset="-52"/>
                <a:ea typeface="Artifakt Element" panose="020B0503050000020004" pitchFamily="34" charset="-52"/>
              </a:rPr>
              <a:t>настоящие примеры доблести и отваги, которые никого не оставят равнодушным. </a:t>
            </a:r>
            <a:r>
              <a:rPr lang="en-US" b="1" dirty="0" smtClean="0">
                <a:latin typeface="Artifakt Element" panose="020B0503050000020004" pitchFamily="34" charset="-52"/>
                <a:ea typeface="Artifakt Element" panose="020B0503050000020004" pitchFamily="34" charset="-52"/>
              </a:rPr>
              <a:t/>
            </a:r>
            <a:br>
              <a:rPr lang="en-US" b="1" dirty="0" smtClean="0">
                <a:latin typeface="Artifakt Element" panose="020B0503050000020004" pitchFamily="34" charset="-52"/>
                <a:ea typeface="Artifakt Element" panose="020B0503050000020004" pitchFamily="34" charset="-52"/>
              </a:rPr>
            </a:br>
            <a:r>
              <a:rPr lang="ru-RU" b="1" dirty="0">
                <a:latin typeface="Artifakt Element" panose="020B0503050000020004" pitchFamily="34" charset="-52"/>
                <a:ea typeface="Artifakt Element" panose="020B0503050000020004" pitchFamily="34" charset="-52"/>
              </a:rPr>
              <a:t/>
            </a:r>
            <a:br>
              <a:rPr lang="ru-RU" b="1" dirty="0">
                <a:latin typeface="Artifakt Element" panose="020B0503050000020004" pitchFamily="34" charset="-52"/>
                <a:ea typeface="Artifakt Element" panose="020B0503050000020004" pitchFamily="34" charset="-52"/>
              </a:rPr>
            </a:br>
            <a:r>
              <a:rPr lang="en-US" b="1" dirty="0" smtClean="0">
                <a:latin typeface="Artifakt Element" panose="020B0503050000020004" pitchFamily="34" charset="-52"/>
                <a:ea typeface="Artifakt Element" panose="020B0503050000020004" pitchFamily="34" charset="-52"/>
              </a:rPr>
              <a:t>  </a:t>
            </a:r>
            <a:r>
              <a:rPr lang="ru-RU" b="1" dirty="0" smtClean="0">
                <a:latin typeface="Artifakt Element" panose="020B0503050000020004" pitchFamily="34" charset="-52"/>
                <a:ea typeface="Artifakt Element" panose="020B0503050000020004" pitchFamily="34" charset="-52"/>
              </a:rPr>
              <a:t>Это </a:t>
            </a:r>
            <a:r>
              <a:rPr lang="ru-RU" b="1" dirty="0">
                <a:latin typeface="Artifakt Element" panose="020B0503050000020004" pitchFamily="34" charset="-52"/>
                <a:ea typeface="Artifakt Element" panose="020B0503050000020004" pitchFamily="34" charset="-52"/>
              </a:rPr>
              <a:t>истории о тех, кто не сдаётся и не падает духом. О тех, кто готов отдать свою жизнь ради победы над нацизмом и ради мира во всём </a:t>
            </a:r>
            <a:r>
              <a:rPr lang="ru-RU" b="1" dirty="0" smtClean="0">
                <a:latin typeface="Artifakt Element" panose="020B0503050000020004" pitchFamily="34" charset="-52"/>
                <a:ea typeface="Artifakt Element" panose="020B0503050000020004" pitchFamily="34" charset="-52"/>
              </a:rPr>
              <a:t>мире.</a:t>
            </a:r>
            <a:endParaRPr lang="ru-RU" b="1" dirty="0"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pic>
        <p:nvPicPr>
          <p:cNvPr id="8194" name="Picture 2" descr="https://newdaynews.ru/pict/arts1/75/52/755203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6626"/>
            <a:ext cx="9144000" cy="46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1491a02b-ee08-49b8-90b5-b5fe292381d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6" y="1463824"/>
            <a:ext cx="3867894" cy="5157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55329"/>
            <a:ext cx="4958909" cy="3691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309" y="450032"/>
            <a:ext cx="5868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tifakt Element" panose="020B0503050000020004" pitchFamily="34" charset="-52"/>
                <a:ea typeface="Artifakt Element" panose="020B0503050000020004" pitchFamily="34" charset="-52"/>
              </a:rPr>
              <a:t>Один из таких ребят – Кузьмин Александр Сергеевич</a:t>
            </a:r>
            <a:endParaRPr lang="ru-RU" sz="2000" b="1" dirty="0"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6931" y="1157918"/>
            <a:ext cx="4672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tifakt Element" panose="020B0503050000020004" pitchFamily="34" charset="-52"/>
                <a:ea typeface="Artifakt Element" panose="020B0503050000020004" pitchFamily="34" charset="-52"/>
              </a:rPr>
              <a:t>Уроженец села Донское Липецкой области</a:t>
            </a:r>
            <a:endParaRPr lang="ru-RU" sz="2000" b="1" dirty="0"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438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224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Demid</dc:creator>
  <cp:lastModifiedBy>Пользователь Windows</cp:lastModifiedBy>
  <cp:revision>8</cp:revision>
  <dcterms:created xsi:type="dcterms:W3CDTF">2022-04-03T15:21:51Z</dcterms:created>
  <dcterms:modified xsi:type="dcterms:W3CDTF">2022-04-03T16:52:07Z</dcterms:modified>
</cp:coreProperties>
</file>